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800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02 我相信你的祝福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02 我相信你的祝福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02 我相信你的祝福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Z:\01 正在進行的工作\2011永不止息的敬拜 PPT\02 我相信你的祝福\投影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01 正在進行的工作\2011永不止息的敬拜 PPT\02 我相信你的祝福\投影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Z:\01 正在進行的工作\2011永不止息的敬拜 PPT\02 我相信你的祝福\投影片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Z:\01 正在進行的工作\2011永不止息的敬拜 PPT\02 我相信你的祝福\投影片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Z:\01 正在進行的工作\2011永不止息的敬拜 PPT\02 我相信你的祝福\投影片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Z:\01 正在進行的工作\2011永不止息的敬拜 PPT\02 我相信你的祝福\投影片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Z:\01 正在進行的工作\2011永不止息的敬拜 PPT\02 我相信你的祝福\投影片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Z:\01 正在進行的工作\2011永不止息的敬拜 PPT\02 我相信你的祝福\投影片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02 我相信你的祝福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Z:\01 正在進行的工作\2011永不止息的敬拜 PPT\02 我相信你的祝福\投影片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Z:\01 正在進行的工作\2011永不止息的敬拜 PPT\02 我相信你的祝福\投影片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Z:\01 正在進行的工作\2011永不止息的敬拜 PPT\02 我相信你的祝福\投影片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Z:\01 正在進行的工作\2011永不止息的敬拜 PPT\02 我相信你的祝福\投影片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Z:\01 正在進行的工作\2011永不止息的敬拜 PPT\02 我相信你的祝福\投影片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2" name="Picture 2" descr="Z:\01 正在進行的工作\2011永不止息的敬拜 PPT\02 我相信你的祝福\投影片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02 我相信你的祝福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02 我相信你的祝福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02 我相信你的祝福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02 我相信你的祝福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02 我相信你的祝福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02 我相信你的祝福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02 我相信你的祝福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如螢幕大小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2</cp:revision>
  <dcterms:created xsi:type="dcterms:W3CDTF">2012-01-04T10:13:23Z</dcterms:created>
  <dcterms:modified xsi:type="dcterms:W3CDTF">2012-01-04T10:27:42Z</dcterms:modified>
</cp:coreProperties>
</file>